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2"/>
  </p:notesMasterIdLst>
  <p:sldIdLst>
    <p:sldId id="256" r:id="rId2"/>
    <p:sldId id="260" r:id="rId3"/>
    <p:sldId id="261" r:id="rId4"/>
    <p:sldId id="266" r:id="rId5"/>
    <p:sldId id="265" r:id="rId6"/>
    <p:sldId id="267" r:id="rId7"/>
    <p:sldId id="258" r:id="rId8"/>
    <p:sldId id="259" r:id="rId9"/>
    <p:sldId id="257" r:id="rId10"/>
    <p:sldId id="264" r:id="rId11"/>
  </p:sldIdLst>
  <p:sldSz cx="7497763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F3C74-D792-4847-8B75-E9C81AE34C61}" v="14" dt="2025-04-21T15:57:33.8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129"/>
    <p:restoredTop sz="94574"/>
  </p:normalViewPr>
  <p:slideViewPr>
    <p:cSldViewPr snapToGrid="0">
      <p:cViewPr>
        <p:scale>
          <a:sx n="80" d="100"/>
          <a:sy n="80" d="100"/>
        </p:scale>
        <p:origin x="248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8B5F3C74-D792-4847-8B75-E9C81AE34C61}"/>
    <pc:docChg chg="undo custSel modSld modMainMaster modNotesMaster">
      <pc:chgData name="Maxwell Cook" userId="6270a8f4b8f62cae" providerId="LiveId" clId="{8B5F3C74-D792-4847-8B75-E9C81AE34C61}" dt="2025-04-21T16:49:00.404" v="160" actId="20577"/>
      <pc:docMkLst>
        <pc:docMk/>
      </pc:docMkLst>
      <pc:sldChg chg="addSp delSp modSp mod modNotes">
        <pc:chgData name="Maxwell Cook" userId="6270a8f4b8f62cae" providerId="LiveId" clId="{8B5F3C74-D792-4847-8B75-E9C81AE34C61}" dt="2025-04-21T16:05:02.202" v="158" actId="1076"/>
        <pc:sldMkLst>
          <pc:docMk/>
          <pc:sldMk cId="4002282328" sldId="256"/>
        </pc:sldMkLst>
        <pc:spChg chg="mod">
          <ac:chgData name="Maxwell Cook" userId="6270a8f4b8f62cae" providerId="LiveId" clId="{8B5F3C74-D792-4847-8B75-E9C81AE34C61}" dt="2025-04-21T16:01:55.557" v="155" actId="1076"/>
          <ac:spMkLst>
            <pc:docMk/>
            <pc:sldMk cId="4002282328" sldId="256"/>
            <ac:spMk id="3" creationId="{FFCC028C-BD6C-F62E-108B-2208CAF5D163}"/>
          </ac:spMkLst>
        </pc:spChg>
        <pc:spChg chg="mod">
          <ac:chgData name="Maxwell Cook" userId="6270a8f4b8f62cae" providerId="LiveId" clId="{8B5F3C74-D792-4847-8B75-E9C81AE34C61}" dt="2025-04-21T16:00:57.056" v="148" actId="1076"/>
          <ac:spMkLst>
            <pc:docMk/>
            <pc:sldMk cId="4002282328" sldId="256"/>
            <ac:spMk id="12" creationId="{EE371FB5-7BFD-85DF-0F9D-9EACA54E105A}"/>
          </ac:spMkLst>
        </pc:spChg>
        <pc:spChg chg="mod">
          <ac:chgData name="Maxwell Cook" userId="6270a8f4b8f62cae" providerId="LiveId" clId="{8B5F3C74-D792-4847-8B75-E9C81AE34C61}" dt="2025-04-21T16:01:01.849" v="149" actId="1076"/>
          <ac:spMkLst>
            <pc:docMk/>
            <pc:sldMk cId="4002282328" sldId="256"/>
            <ac:spMk id="14" creationId="{2E83702C-A806-29CA-993E-A158293515A8}"/>
          </ac:spMkLst>
        </pc:spChg>
        <pc:spChg chg="mod">
          <ac:chgData name="Maxwell Cook" userId="6270a8f4b8f62cae" providerId="LiveId" clId="{8B5F3C74-D792-4847-8B75-E9C81AE34C61}" dt="2025-04-21T16:01:24.655" v="151" actId="1076"/>
          <ac:spMkLst>
            <pc:docMk/>
            <pc:sldMk cId="4002282328" sldId="256"/>
            <ac:spMk id="17" creationId="{F1CFDE2A-E381-1C58-7013-1EB88D311069}"/>
          </ac:spMkLst>
        </pc:spChg>
        <pc:spChg chg="mod">
          <ac:chgData name="Maxwell Cook" userId="6270a8f4b8f62cae" providerId="LiveId" clId="{8B5F3C74-D792-4847-8B75-E9C81AE34C61}" dt="2025-04-21T16:01:18.622" v="150" actId="1076"/>
          <ac:spMkLst>
            <pc:docMk/>
            <pc:sldMk cId="4002282328" sldId="256"/>
            <ac:spMk id="18" creationId="{C1382E4A-8948-DE8D-EDDC-6319B7BA93A3}"/>
          </ac:spMkLst>
        </pc:spChg>
        <pc:spChg chg="mod">
          <ac:chgData name="Maxwell Cook" userId="6270a8f4b8f62cae" providerId="LiveId" clId="{8B5F3C74-D792-4847-8B75-E9C81AE34C61}" dt="2025-04-21T16:01:38.153" v="152" actId="1076"/>
          <ac:spMkLst>
            <pc:docMk/>
            <pc:sldMk cId="4002282328" sldId="256"/>
            <ac:spMk id="19" creationId="{817D21FD-62D3-8496-C45D-2B840EA25221}"/>
          </ac:spMkLst>
        </pc:spChg>
        <pc:spChg chg="mod">
          <ac:chgData name="Maxwell Cook" userId="6270a8f4b8f62cae" providerId="LiveId" clId="{8B5F3C74-D792-4847-8B75-E9C81AE34C61}" dt="2025-04-21T16:01:46.432" v="153" actId="1076"/>
          <ac:spMkLst>
            <pc:docMk/>
            <pc:sldMk cId="4002282328" sldId="256"/>
            <ac:spMk id="20" creationId="{F231DF59-F86A-4D62-BD76-9252EC05C96D}"/>
          </ac:spMkLst>
        </pc:spChg>
        <pc:picChg chg="mod">
          <ac:chgData name="Maxwell Cook" userId="6270a8f4b8f62cae" providerId="LiveId" clId="{8B5F3C74-D792-4847-8B75-E9C81AE34C61}" dt="2025-04-21T16:05:02.202" v="158" actId="1076"/>
          <ac:picMkLst>
            <pc:docMk/>
            <pc:sldMk cId="4002282328" sldId="256"/>
            <ac:picMk id="4" creationId="{0D9D57A3-FACD-F896-0E5F-FC0B23C478B6}"/>
          </ac:picMkLst>
        </pc:picChg>
        <pc:picChg chg="mod">
          <ac:chgData name="Maxwell Cook" userId="6270a8f4b8f62cae" providerId="LiveId" clId="{8B5F3C74-D792-4847-8B75-E9C81AE34C61}" dt="2025-04-21T15:59:35.122" v="141" actId="1076"/>
          <ac:picMkLst>
            <pc:docMk/>
            <pc:sldMk cId="4002282328" sldId="256"/>
            <ac:picMk id="5" creationId="{7ED64A1C-2500-7284-B3AD-D4F1B0547589}"/>
          </ac:picMkLst>
        </pc:picChg>
        <pc:picChg chg="add del mod">
          <ac:chgData name="Maxwell Cook" userId="6270a8f4b8f62cae" providerId="LiveId" clId="{8B5F3C74-D792-4847-8B75-E9C81AE34C61}" dt="2025-04-21T15:24:25.317" v="10" actId="478"/>
          <ac:picMkLst>
            <pc:docMk/>
            <pc:sldMk cId="4002282328" sldId="256"/>
            <ac:picMk id="6" creationId="{6B73689E-C5CA-F6CB-9888-14174BECA046}"/>
          </ac:picMkLst>
        </pc:picChg>
        <pc:picChg chg="mod">
          <ac:chgData name="Maxwell Cook" userId="6270a8f4b8f62cae" providerId="LiveId" clId="{8B5F3C74-D792-4847-8B75-E9C81AE34C61}" dt="2025-04-21T15:59:43.605" v="142" actId="1076"/>
          <ac:picMkLst>
            <pc:docMk/>
            <pc:sldMk cId="4002282328" sldId="256"/>
            <ac:picMk id="7" creationId="{09FF9EAB-B3D1-32EC-1DC9-A6DF3F94FB95}"/>
          </ac:picMkLst>
        </pc:picChg>
        <pc:picChg chg="mod">
          <ac:chgData name="Maxwell Cook" userId="6270a8f4b8f62cae" providerId="LiveId" clId="{8B5F3C74-D792-4847-8B75-E9C81AE34C61}" dt="2025-04-21T16:03:53.556" v="156" actId="1076"/>
          <ac:picMkLst>
            <pc:docMk/>
            <pc:sldMk cId="4002282328" sldId="256"/>
            <ac:picMk id="8" creationId="{CB4BF4F1-B25E-CD70-DA58-802422245720}"/>
          </ac:picMkLst>
        </pc:picChg>
        <pc:picChg chg="add del mod">
          <ac:chgData name="Maxwell Cook" userId="6270a8f4b8f62cae" providerId="LiveId" clId="{8B5F3C74-D792-4847-8B75-E9C81AE34C61}" dt="2025-04-21T15:45:30.952" v="40" actId="478"/>
          <ac:picMkLst>
            <pc:docMk/>
            <pc:sldMk cId="4002282328" sldId="256"/>
            <ac:picMk id="10" creationId="{2BB64A57-249F-FA92-D82E-06F754D4FC8F}"/>
          </ac:picMkLst>
        </pc:picChg>
        <pc:picChg chg="add del mod">
          <ac:chgData name="Maxwell Cook" userId="6270a8f4b8f62cae" providerId="LiveId" clId="{8B5F3C74-D792-4847-8B75-E9C81AE34C61}" dt="2025-04-21T15:45:30.448" v="39" actId="478"/>
          <ac:picMkLst>
            <pc:docMk/>
            <pc:sldMk cId="4002282328" sldId="256"/>
            <ac:picMk id="13" creationId="{B46262DC-68E7-B6DA-1EEA-965B7E8A0BE2}"/>
          </ac:picMkLst>
        </pc:picChg>
        <pc:picChg chg="del">
          <ac:chgData name="Maxwell Cook" userId="6270a8f4b8f62cae" providerId="LiveId" clId="{8B5F3C74-D792-4847-8B75-E9C81AE34C61}" dt="2025-04-21T15:22:24.789" v="0" actId="478"/>
          <ac:picMkLst>
            <pc:docMk/>
            <pc:sldMk cId="4002282328" sldId="256"/>
            <ac:picMk id="15" creationId="{0B328FFA-F4DA-E194-A9FE-15F6EF26C906}"/>
          </ac:picMkLst>
        </pc:picChg>
        <pc:picChg chg="del mod">
          <ac:chgData name="Maxwell Cook" userId="6270a8f4b8f62cae" providerId="LiveId" clId="{8B5F3C74-D792-4847-8B75-E9C81AE34C61}" dt="2025-04-21T15:24:26.436" v="11" actId="478"/>
          <ac:picMkLst>
            <pc:docMk/>
            <pc:sldMk cId="4002282328" sldId="256"/>
            <ac:picMk id="21" creationId="{8BBC46A5-C8E2-2760-661E-3F81F7045F43}"/>
          </ac:picMkLst>
        </pc:picChg>
        <pc:picChg chg="add del mod">
          <ac:chgData name="Maxwell Cook" userId="6270a8f4b8f62cae" providerId="LiveId" clId="{8B5F3C74-D792-4847-8B75-E9C81AE34C61}" dt="2025-04-21T15:47:48.009" v="57" actId="478"/>
          <ac:picMkLst>
            <pc:docMk/>
            <pc:sldMk cId="4002282328" sldId="256"/>
            <ac:picMk id="22" creationId="{937AD3C3-059F-3426-438A-E79934240299}"/>
          </ac:picMkLst>
        </pc:picChg>
        <pc:picChg chg="add mod">
          <ac:chgData name="Maxwell Cook" userId="6270a8f4b8f62cae" providerId="LiveId" clId="{8B5F3C74-D792-4847-8B75-E9C81AE34C61}" dt="2025-04-21T15:58:41.068" v="129" actId="1076"/>
          <ac:picMkLst>
            <pc:docMk/>
            <pc:sldMk cId="4002282328" sldId="256"/>
            <ac:picMk id="24" creationId="{C4BE9EED-C159-490C-E334-2EA829B8F8E3}"/>
          </ac:picMkLst>
        </pc:picChg>
        <pc:picChg chg="add mod">
          <ac:chgData name="Maxwell Cook" userId="6270a8f4b8f62cae" providerId="LiveId" clId="{8B5F3C74-D792-4847-8B75-E9C81AE34C61}" dt="2025-04-21T16:00:35.872" v="147" actId="1076"/>
          <ac:picMkLst>
            <pc:docMk/>
            <pc:sldMk cId="4002282328" sldId="256"/>
            <ac:picMk id="26" creationId="{FB8ED458-33A5-2F7A-5225-14C400ED6C39}"/>
          </ac:picMkLst>
        </pc:picChg>
        <pc:picChg chg="add mod">
          <ac:chgData name="Maxwell Cook" userId="6270a8f4b8f62cae" providerId="LiveId" clId="{8B5F3C74-D792-4847-8B75-E9C81AE34C61}" dt="2025-04-21T15:52:29.461" v="101" actId="571"/>
          <ac:picMkLst>
            <pc:docMk/>
            <pc:sldMk cId="4002282328" sldId="256"/>
            <ac:picMk id="27" creationId="{5A6D5EEC-C3DA-5800-86CE-EC866C8E6FE1}"/>
          </ac:picMkLst>
        </pc:picChg>
      </pc:sldChg>
      <pc:sldChg chg="modSp">
        <pc:chgData name="Maxwell Cook" userId="6270a8f4b8f62cae" providerId="LiveId" clId="{8B5F3C74-D792-4847-8B75-E9C81AE34C61}" dt="2025-04-21T15:57:33.876" v="113"/>
        <pc:sldMkLst>
          <pc:docMk/>
          <pc:sldMk cId="1175924298" sldId="257"/>
        </pc:sldMkLst>
        <pc:spChg chg="mod">
          <ac:chgData name="Maxwell Cook" userId="6270a8f4b8f62cae" providerId="LiveId" clId="{8B5F3C74-D792-4847-8B75-E9C81AE34C61}" dt="2025-04-21T15:57:33.876" v="113"/>
          <ac:spMkLst>
            <pc:docMk/>
            <pc:sldMk cId="1175924298" sldId="257"/>
            <ac:spMk id="2" creationId="{B70C61E8-50CA-E742-8447-FF7ABC45C92D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1175924298" sldId="257"/>
            <ac:spMk id="13" creationId="{C873F28E-6CEF-169D-A4A9-164D27DF38D7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1175924298" sldId="257"/>
            <ac:spMk id="14" creationId="{66E4F145-A8A2-A078-D5B9-66A777C6E021}"/>
          </ac:spMkLst>
        </pc:sp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1175924298" sldId="257"/>
            <ac:picMk id="5" creationId="{218E3287-C23F-F3B0-3A3A-A470A2E749B9}"/>
          </ac:picMkLst>
        </pc:pic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1175924298" sldId="257"/>
            <ac:picMk id="9" creationId="{3888B632-8D26-5890-E2D6-04859239E914}"/>
          </ac:picMkLst>
        </pc:picChg>
      </pc:sldChg>
      <pc:sldChg chg="modSp">
        <pc:chgData name="Maxwell Cook" userId="6270a8f4b8f62cae" providerId="LiveId" clId="{8B5F3C74-D792-4847-8B75-E9C81AE34C61}" dt="2025-04-21T15:57:33.876" v="113"/>
        <pc:sldMkLst>
          <pc:docMk/>
          <pc:sldMk cId="2609532179" sldId="258"/>
        </pc:sldMkLst>
        <pc:spChg chg="mod">
          <ac:chgData name="Maxwell Cook" userId="6270a8f4b8f62cae" providerId="LiveId" clId="{8B5F3C74-D792-4847-8B75-E9C81AE34C61}" dt="2025-04-21T15:57:33.876" v="113"/>
          <ac:spMkLst>
            <pc:docMk/>
            <pc:sldMk cId="2609532179" sldId="258"/>
            <ac:spMk id="14" creationId="{B4F88CEC-5903-9028-EA33-05B4E0AA5DD8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2609532179" sldId="258"/>
            <ac:spMk id="18" creationId="{9D3AB9B9-751B-AB69-F4FC-4A89A8104F6F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2609532179" sldId="258"/>
            <ac:spMk id="19" creationId="{CDE0C847-CE14-1282-4D4A-47AF92302FDB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2609532179" sldId="258"/>
            <ac:spMk id="22" creationId="{72814C13-957C-E7FF-4880-4929A547FC47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2609532179" sldId="258"/>
            <ac:spMk id="23" creationId="{4CF41D63-CB55-3EAA-867D-3D7485BAD967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2609532179" sldId="258"/>
            <ac:spMk id="24" creationId="{530DBA2D-2461-E9BE-451C-C51DC823A9BD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2609532179" sldId="258"/>
            <ac:spMk id="27" creationId="{C7E49F81-646B-180A-B6CA-BEDA67147E1E}"/>
          </ac:spMkLst>
        </pc:sp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2609532179" sldId="258"/>
            <ac:picMk id="13" creationId="{60D472FF-588A-4F70-CCC9-4FE1DACABA61}"/>
          </ac:picMkLst>
        </pc:pic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2609532179" sldId="258"/>
            <ac:picMk id="21" creationId="{38806E75-17C1-F093-BDF4-24FFF999F94A}"/>
          </ac:picMkLst>
        </pc:pic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2609532179" sldId="258"/>
            <ac:picMk id="26" creationId="{15884C10-2672-531F-8A02-C2152D7B1B7C}"/>
          </ac:picMkLst>
        </pc:picChg>
      </pc:sldChg>
      <pc:sldChg chg="modSp">
        <pc:chgData name="Maxwell Cook" userId="6270a8f4b8f62cae" providerId="LiveId" clId="{8B5F3C74-D792-4847-8B75-E9C81AE34C61}" dt="2025-04-21T15:57:33.876" v="113"/>
        <pc:sldMkLst>
          <pc:docMk/>
          <pc:sldMk cId="1099198964" sldId="259"/>
        </pc:sldMkLst>
        <pc:spChg chg="mod">
          <ac:chgData name="Maxwell Cook" userId="6270a8f4b8f62cae" providerId="LiveId" clId="{8B5F3C74-D792-4847-8B75-E9C81AE34C61}" dt="2025-04-21T15:57:33.876" v="113"/>
          <ac:spMkLst>
            <pc:docMk/>
            <pc:sldMk cId="1099198964" sldId="259"/>
            <ac:spMk id="4" creationId="{353BE122-B945-D67D-5724-71724FC5FE34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1099198964" sldId="259"/>
            <ac:spMk id="11" creationId="{C17E090C-A9C0-6659-C891-415CC0E1D392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1099198964" sldId="259"/>
            <ac:spMk id="12" creationId="{6E57D167-CD10-4AF3-50EE-D7BA073949D3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1099198964" sldId="259"/>
            <ac:spMk id="13" creationId="{5142C14C-253C-AE22-43F2-37C6FCFE9AE4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1099198964" sldId="259"/>
            <ac:spMk id="16" creationId="{BFEABCF5-B755-DFBA-E927-AFD6753919A6}"/>
          </ac:spMkLst>
        </pc:sp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1099198964" sldId="259"/>
            <ac:picMk id="6" creationId="{67A23756-B1AF-CE73-B2F3-4B367EE30D53}"/>
          </ac:picMkLst>
        </pc:pic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1099198964" sldId="259"/>
            <ac:picMk id="7" creationId="{D6D65976-ADED-9460-DFD2-D9E98F72D24C}"/>
          </ac:picMkLst>
        </pc:pic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1099198964" sldId="259"/>
            <ac:picMk id="8" creationId="{C58347EF-08EB-150B-D3EF-2A2C040712C5}"/>
          </ac:picMkLst>
        </pc:pic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1099198964" sldId="259"/>
            <ac:picMk id="18" creationId="{77B86590-D20C-3512-F660-B3BEC0272F03}"/>
          </ac:picMkLst>
        </pc:pic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1099198964" sldId="259"/>
            <ac:picMk id="20" creationId="{FCE71377-B3ED-EF50-A59F-4C24565A7B29}"/>
          </ac:picMkLst>
        </pc:picChg>
      </pc:sldChg>
      <pc:sldChg chg="modSp mod modNotes">
        <pc:chgData name="Maxwell Cook" userId="6270a8f4b8f62cae" providerId="LiveId" clId="{8B5F3C74-D792-4847-8B75-E9C81AE34C61}" dt="2025-04-21T16:49:00.404" v="160" actId="20577"/>
        <pc:sldMkLst>
          <pc:docMk/>
          <pc:sldMk cId="3595600145" sldId="260"/>
        </pc:sldMkLst>
        <pc:spChg chg="mod">
          <ac:chgData name="Maxwell Cook" userId="6270a8f4b8f62cae" providerId="LiveId" clId="{8B5F3C74-D792-4847-8B75-E9C81AE34C61}" dt="2025-04-21T15:57:33.876" v="113"/>
          <ac:spMkLst>
            <pc:docMk/>
            <pc:sldMk cId="3595600145" sldId="260"/>
            <ac:spMk id="2" creationId="{C8941E5E-52AA-3062-C5C3-A97C3EE25AC2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3595600145" sldId="260"/>
            <ac:spMk id="4" creationId="{7192E79D-CED3-AEBD-4A3A-C1B56E7163D8}"/>
          </ac:spMkLst>
        </pc:spChg>
        <pc:spChg chg="mod">
          <ac:chgData name="Maxwell Cook" userId="6270a8f4b8f62cae" providerId="LiveId" clId="{8B5F3C74-D792-4847-8B75-E9C81AE34C61}" dt="2025-04-21T16:49:00.404" v="160" actId="20577"/>
          <ac:spMkLst>
            <pc:docMk/>
            <pc:sldMk cId="3595600145" sldId="260"/>
            <ac:spMk id="16" creationId="{1037C128-9BBC-D7CF-0A63-84C646A74CC6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3595600145" sldId="260"/>
            <ac:spMk id="17" creationId="{89530709-584B-C1DC-C598-ED55077E1EEA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3595600145" sldId="260"/>
            <ac:spMk id="18" creationId="{9EC1F874-F5ED-D3AE-EB7E-45816F55B2A6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3595600145" sldId="260"/>
            <ac:spMk id="19" creationId="{3382AAD1-4680-4EE1-0CC5-13E0455D73D3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3595600145" sldId="260"/>
            <ac:spMk id="20" creationId="{0ADDA5A8-E021-97C1-49EF-D8CAEBA63D51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3595600145" sldId="260"/>
            <ac:spMk id="22" creationId="{B59C6338-3F68-31BD-92DC-EEB5796F7A1D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3595600145" sldId="260"/>
            <ac:spMk id="23" creationId="{BE8CF458-5083-55ED-B8A6-488BA09F68B1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3595600145" sldId="260"/>
            <ac:spMk id="24" creationId="{B39259E1-6C80-F087-E7B0-38A8BD954B53}"/>
          </ac:spMkLst>
        </pc:spChg>
      </pc:sldChg>
      <pc:sldChg chg="modSp">
        <pc:chgData name="Maxwell Cook" userId="6270a8f4b8f62cae" providerId="LiveId" clId="{8B5F3C74-D792-4847-8B75-E9C81AE34C61}" dt="2025-04-21T15:57:33.876" v="113"/>
        <pc:sldMkLst>
          <pc:docMk/>
          <pc:sldMk cId="2752056671" sldId="261"/>
        </pc:sldMkLst>
        <pc:spChg chg="mod">
          <ac:chgData name="Maxwell Cook" userId="6270a8f4b8f62cae" providerId="LiveId" clId="{8B5F3C74-D792-4847-8B75-E9C81AE34C61}" dt="2025-04-21T15:57:33.876" v="113"/>
          <ac:spMkLst>
            <pc:docMk/>
            <pc:sldMk cId="2752056671" sldId="261"/>
            <ac:spMk id="3" creationId="{F210E45F-122E-C6D2-273E-6CCB5839F76C}"/>
          </ac:spMkLst>
        </pc:sp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2752056671" sldId="261"/>
            <ac:picMk id="24" creationId="{E3076638-B71F-71E1-54F0-8FB063AE4822}"/>
          </ac:picMkLst>
        </pc:picChg>
      </pc:sldChg>
      <pc:sldChg chg="modSp">
        <pc:chgData name="Maxwell Cook" userId="6270a8f4b8f62cae" providerId="LiveId" clId="{8B5F3C74-D792-4847-8B75-E9C81AE34C61}" dt="2025-04-21T15:57:33.876" v="113"/>
        <pc:sldMkLst>
          <pc:docMk/>
          <pc:sldMk cId="3112751835" sldId="265"/>
        </pc:sldMkLst>
        <pc:spChg chg="mod">
          <ac:chgData name="Maxwell Cook" userId="6270a8f4b8f62cae" providerId="LiveId" clId="{8B5F3C74-D792-4847-8B75-E9C81AE34C61}" dt="2025-04-21T15:57:33.876" v="113"/>
          <ac:spMkLst>
            <pc:docMk/>
            <pc:sldMk cId="3112751835" sldId="265"/>
            <ac:spMk id="15" creationId="{7661129B-84D7-4C3F-546A-1B5E0CB32863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3112751835" sldId="265"/>
            <ac:spMk id="16" creationId="{10E24BE6-CA7E-DE3F-280B-0106B37119FC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k cId="3112751835" sldId="265"/>
            <ac:spMk id="17" creationId="{C12847D3-2044-5CB5-BFFB-9FCA7C05AE6A}"/>
          </ac:spMkLst>
        </pc:spChg>
        <pc:grpChg chg="mod">
          <ac:chgData name="Maxwell Cook" userId="6270a8f4b8f62cae" providerId="LiveId" clId="{8B5F3C74-D792-4847-8B75-E9C81AE34C61}" dt="2025-04-21T15:57:33.876" v="113"/>
          <ac:grpSpMkLst>
            <pc:docMk/>
            <pc:sldMk cId="3112751835" sldId="265"/>
            <ac:grpSpMk id="18" creationId="{5328A3AE-D1B2-6399-37FE-CE0432235681}"/>
          </ac:grpSpMkLst>
        </pc:grp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3112751835" sldId="265"/>
            <ac:picMk id="12" creationId="{034FE948-C0FF-2506-AA35-33193BC8A5C7}"/>
          </ac:picMkLst>
        </pc:pic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3112751835" sldId="265"/>
            <ac:picMk id="20" creationId="{2567A9E1-7128-90CB-D802-647ABD7BD2DD}"/>
          </ac:picMkLst>
        </pc:picChg>
      </pc:sldChg>
      <pc:sldChg chg="modSp">
        <pc:chgData name="Maxwell Cook" userId="6270a8f4b8f62cae" providerId="LiveId" clId="{8B5F3C74-D792-4847-8B75-E9C81AE34C61}" dt="2025-04-21T15:57:33.876" v="113"/>
        <pc:sldMkLst>
          <pc:docMk/>
          <pc:sldMk cId="3685061925" sldId="266"/>
        </pc:sldMkLst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3685061925" sldId="266"/>
            <ac:picMk id="5" creationId="{5BA03E2D-BC84-9A4D-DD77-9B5E12AB8BC6}"/>
          </ac:picMkLst>
        </pc:picChg>
      </pc:sldChg>
      <pc:sldChg chg="modSp">
        <pc:chgData name="Maxwell Cook" userId="6270a8f4b8f62cae" providerId="LiveId" clId="{8B5F3C74-D792-4847-8B75-E9C81AE34C61}" dt="2025-04-21T15:57:33.876" v="113"/>
        <pc:sldMkLst>
          <pc:docMk/>
          <pc:sldMk cId="3472647826" sldId="267"/>
        </pc:sldMkLst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3472647826" sldId="267"/>
            <ac:picMk id="5" creationId="{E3F9CD19-DB76-1E23-3140-7BBC90D39B5E}"/>
          </ac:picMkLst>
        </pc:picChg>
        <pc:picChg chg="mod">
          <ac:chgData name="Maxwell Cook" userId="6270a8f4b8f62cae" providerId="LiveId" clId="{8B5F3C74-D792-4847-8B75-E9C81AE34C61}" dt="2025-04-21T15:57:33.876" v="113"/>
          <ac:picMkLst>
            <pc:docMk/>
            <pc:sldMk cId="3472647826" sldId="267"/>
            <ac:picMk id="7" creationId="{09FF03EF-BCDD-982E-8C55-49F2812E8854}"/>
          </ac:picMkLst>
        </pc:picChg>
      </pc:sldChg>
      <pc:sldMasterChg chg="modSp modSldLayout">
        <pc:chgData name="Maxwell Cook" userId="6270a8f4b8f62cae" providerId="LiveId" clId="{8B5F3C74-D792-4847-8B75-E9C81AE34C61}" dt="2025-04-21T15:57:33.876" v="113"/>
        <pc:sldMasterMkLst>
          <pc:docMk/>
          <pc:sldMasterMk cId="1849149221" sldId="2147483660"/>
        </pc:sldMasterMkLst>
        <pc:spChg chg="mod">
          <ac:chgData name="Maxwell Cook" userId="6270a8f4b8f62cae" providerId="LiveId" clId="{8B5F3C74-D792-4847-8B75-E9C81AE34C61}" dt="2025-04-21T15:57:33.876" v="113"/>
          <ac:spMkLst>
            <pc:docMk/>
            <pc:sldMasterMk cId="1849149221" sldId="2147483660"/>
            <ac:spMk id="2" creationId="{00000000-0000-0000-0000-000000000000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asterMk cId="1849149221" sldId="2147483660"/>
            <ac:spMk id="3" creationId="{00000000-0000-0000-0000-000000000000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asterMk cId="1849149221" sldId="2147483660"/>
            <ac:spMk id="4" creationId="{00000000-0000-0000-0000-000000000000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asterMk cId="1849149221" sldId="2147483660"/>
            <ac:spMk id="5" creationId="{00000000-0000-0000-0000-000000000000}"/>
          </ac:spMkLst>
        </pc:spChg>
        <pc:spChg chg="mod">
          <ac:chgData name="Maxwell Cook" userId="6270a8f4b8f62cae" providerId="LiveId" clId="{8B5F3C74-D792-4847-8B75-E9C81AE34C61}" dt="2025-04-21T15:57:33.876" v="113"/>
          <ac:spMkLst>
            <pc:docMk/>
            <pc:sldMasterMk cId="1849149221" sldId="2147483660"/>
            <ac:spMk id="6" creationId="{00000000-0000-0000-0000-000000000000}"/>
          </ac:spMkLst>
        </pc:spChg>
        <pc:sldLayoutChg chg="modSp">
          <pc:chgData name="Maxwell Cook" userId="6270a8f4b8f62cae" providerId="LiveId" clId="{8B5F3C74-D792-4847-8B75-E9C81AE34C61}" dt="2025-04-21T15:57:33.876" v="113"/>
          <pc:sldLayoutMkLst>
            <pc:docMk/>
            <pc:sldMasterMk cId="1849149221" sldId="2147483660"/>
            <pc:sldLayoutMk cId="375428546" sldId="2147483661"/>
          </pc:sldLayoutMkLst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375428546" sldId="2147483661"/>
              <ac:spMk id="2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375428546" sldId="2147483661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8B5F3C74-D792-4847-8B75-E9C81AE34C61}" dt="2025-04-21T15:57:33.876" v="113"/>
          <pc:sldLayoutMkLst>
            <pc:docMk/>
            <pc:sldMasterMk cId="1849149221" sldId="2147483660"/>
            <pc:sldLayoutMk cId="3892124220" sldId="2147483663"/>
          </pc:sldLayoutMkLst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3892124220" sldId="2147483663"/>
              <ac:spMk id="2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3892124220" sldId="2147483663"/>
              <ac:spMk id="3" creationId="{00000000-0000-0000-0000-000000000000}"/>
            </ac:spMkLst>
          </pc:spChg>
        </pc:sldLayoutChg>
        <pc:sldLayoutChg chg="modSp">
          <pc:chgData name="Maxwell Cook" userId="6270a8f4b8f62cae" providerId="LiveId" clId="{8B5F3C74-D792-4847-8B75-E9C81AE34C61}" dt="2025-04-21T15:57:33.876" v="113"/>
          <pc:sldLayoutMkLst>
            <pc:docMk/>
            <pc:sldMasterMk cId="1849149221" sldId="2147483660"/>
            <pc:sldLayoutMk cId="1805059084" sldId="2147483664"/>
          </pc:sldLayoutMkLst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1805059084" sldId="2147483664"/>
              <ac:spMk id="3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1805059084" sldId="2147483664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8B5F3C74-D792-4847-8B75-E9C81AE34C61}" dt="2025-04-21T15:57:33.876" v="113"/>
          <pc:sldLayoutMkLst>
            <pc:docMk/>
            <pc:sldMasterMk cId="1849149221" sldId="2147483660"/>
            <pc:sldLayoutMk cId="2299429532" sldId="2147483665"/>
          </pc:sldLayoutMkLst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2299429532" sldId="2147483665"/>
              <ac:spMk id="2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2299429532" sldId="2147483665"/>
              <ac:spMk id="3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2299429532" sldId="2147483665"/>
              <ac:spMk id="4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2299429532" sldId="2147483665"/>
              <ac:spMk id="5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2299429532" sldId="2147483665"/>
              <ac:spMk id="6" creationId="{00000000-0000-0000-0000-000000000000}"/>
            </ac:spMkLst>
          </pc:spChg>
        </pc:sldLayoutChg>
        <pc:sldLayoutChg chg="modSp">
          <pc:chgData name="Maxwell Cook" userId="6270a8f4b8f62cae" providerId="LiveId" clId="{8B5F3C74-D792-4847-8B75-E9C81AE34C61}" dt="2025-04-21T15:57:33.876" v="113"/>
          <pc:sldLayoutMkLst>
            <pc:docMk/>
            <pc:sldMasterMk cId="1849149221" sldId="2147483660"/>
            <pc:sldLayoutMk cId="41697353" sldId="2147483668"/>
          </pc:sldLayoutMkLst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41697353" sldId="2147483668"/>
              <ac:spMk id="2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41697353" sldId="2147483668"/>
              <ac:spMk id="3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41697353" sldId="2147483668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8B5F3C74-D792-4847-8B75-E9C81AE34C61}" dt="2025-04-21T15:57:33.876" v="113"/>
          <pc:sldLayoutMkLst>
            <pc:docMk/>
            <pc:sldMasterMk cId="1849149221" sldId="2147483660"/>
            <pc:sldLayoutMk cId="1869617546" sldId="2147483669"/>
          </pc:sldLayoutMkLst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1869617546" sldId="2147483669"/>
              <ac:spMk id="2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1869617546" sldId="2147483669"/>
              <ac:spMk id="3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1869617546" sldId="2147483669"/>
              <ac:spMk id="4" creationId="{00000000-0000-0000-0000-000000000000}"/>
            </ac:spMkLst>
          </pc:spChg>
        </pc:sldLayoutChg>
        <pc:sldLayoutChg chg="modSp">
          <pc:chgData name="Maxwell Cook" userId="6270a8f4b8f62cae" providerId="LiveId" clId="{8B5F3C74-D792-4847-8B75-E9C81AE34C61}" dt="2025-04-21T15:57:33.876" v="113"/>
          <pc:sldLayoutMkLst>
            <pc:docMk/>
            <pc:sldMasterMk cId="1849149221" sldId="2147483660"/>
            <pc:sldLayoutMk cId="2261373953" sldId="2147483671"/>
          </pc:sldLayoutMkLst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2261373953" sldId="2147483671"/>
              <ac:spMk id="2" creationId="{00000000-0000-0000-0000-000000000000}"/>
            </ac:spMkLst>
          </pc:spChg>
          <pc:spChg chg="mod">
            <ac:chgData name="Maxwell Cook" userId="6270a8f4b8f62cae" providerId="LiveId" clId="{8B5F3C74-D792-4847-8B75-E9C81AE34C61}" dt="2025-04-21T15:57:33.876" v="113"/>
            <ac:spMkLst>
              <pc:docMk/>
              <pc:sldMasterMk cId="1849149221" sldId="2147483660"/>
              <pc:sldLayoutMk cId="2261373953" sldId="2147483671"/>
              <ac:spMk id="3" creationId="{00000000-0000-0000-0000-000000000000}"/>
            </ac:spMkLst>
          </pc:spChg>
        </pc:sldLayoutChg>
      </pc:sldMasterChg>
    </pc:docChg>
  </pc:docChgLst>
  <pc:docChgLst>
    <pc:chgData name="Maxwell Cook" userId="6270a8f4b8f62cae" providerId="LiveId" clId="{3F3337ED-A8CA-B943-BB0A-93F6FCCD7974}"/>
    <pc:docChg chg="custSel addSld modSld">
      <pc:chgData name="Maxwell Cook" userId="6270a8f4b8f62cae" providerId="LiveId" clId="{3F3337ED-A8CA-B943-BB0A-93F6FCCD7974}" dt="2025-03-06T22:14:07.159" v="190" actId="1076"/>
      <pc:docMkLst>
        <pc:docMk/>
      </pc:docMkLst>
      <pc:sldChg chg="addSp delSp modSp mod">
        <pc:chgData name="Maxwell Cook" userId="6270a8f4b8f62cae" providerId="LiveId" clId="{3F3337ED-A8CA-B943-BB0A-93F6FCCD7974}" dt="2025-03-05T16:47:21.025" v="172" actId="1076"/>
        <pc:sldMkLst>
          <pc:docMk/>
          <pc:sldMk cId="4002282328" sldId="256"/>
        </pc:sldMkLst>
        <pc:spChg chg="mod">
          <ac:chgData name="Maxwell Cook" userId="6270a8f4b8f62cae" providerId="LiveId" clId="{3F3337ED-A8CA-B943-BB0A-93F6FCCD7974}" dt="2025-03-05T16:46:16.910" v="171" actId="1076"/>
          <ac:spMkLst>
            <pc:docMk/>
            <pc:sldMk cId="4002282328" sldId="256"/>
            <ac:spMk id="3" creationId="{FFCC028C-BD6C-F62E-108B-2208CAF5D163}"/>
          </ac:spMkLst>
        </pc:spChg>
        <pc:spChg chg="mod">
          <ac:chgData name="Maxwell Cook" userId="6270a8f4b8f62cae" providerId="LiveId" clId="{3F3337ED-A8CA-B943-BB0A-93F6FCCD7974}" dt="2025-03-05T16:47:21.025" v="172" actId="1076"/>
          <ac:spMkLst>
            <pc:docMk/>
            <pc:sldMk cId="4002282328" sldId="256"/>
            <ac:spMk id="18" creationId="{C1382E4A-8948-DE8D-EDDC-6319B7BA93A3}"/>
          </ac:spMkLst>
        </pc:spChg>
        <pc:spChg chg="mod">
          <ac:chgData name="Maxwell Cook" userId="6270a8f4b8f62cae" providerId="LiveId" clId="{3F3337ED-A8CA-B943-BB0A-93F6FCCD7974}" dt="2025-03-05T16:46:09.641" v="170" actId="1076"/>
          <ac:spMkLst>
            <pc:docMk/>
            <pc:sldMk cId="4002282328" sldId="256"/>
            <ac:spMk id="19" creationId="{817D21FD-62D3-8496-C45D-2B840EA25221}"/>
          </ac:spMkLst>
        </pc:spChg>
        <pc:spChg chg="mod">
          <ac:chgData name="Maxwell Cook" userId="6270a8f4b8f62cae" providerId="LiveId" clId="{3F3337ED-A8CA-B943-BB0A-93F6FCCD7974}" dt="2025-03-05T16:46:09.641" v="170" actId="1076"/>
          <ac:spMkLst>
            <pc:docMk/>
            <pc:sldMk cId="4002282328" sldId="256"/>
            <ac:spMk id="20" creationId="{F231DF59-F86A-4D62-BD76-9252EC05C96D}"/>
          </ac:spMkLst>
        </pc:spChg>
        <pc:picChg chg="mod">
          <ac:chgData name="Maxwell Cook" userId="6270a8f4b8f62cae" providerId="LiveId" clId="{3F3337ED-A8CA-B943-BB0A-93F6FCCD7974}" dt="2025-03-05T16:43:46.149" v="145" actId="1076"/>
          <ac:picMkLst>
            <pc:docMk/>
            <pc:sldMk cId="4002282328" sldId="256"/>
            <ac:picMk id="4" creationId="{0D9D57A3-FACD-F896-0E5F-FC0B23C478B6}"/>
          </ac:picMkLst>
        </pc:picChg>
        <pc:picChg chg="add mod">
          <ac:chgData name="Maxwell Cook" userId="6270a8f4b8f62cae" providerId="LiveId" clId="{3F3337ED-A8CA-B943-BB0A-93F6FCCD7974}" dt="2025-03-05T16:45:38.945" v="167" actId="1076"/>
          <ac:picMkLst>
            <pc:docMk/>
            <pc:sldMk cId="4002282328" sldId="256"/>
            <ac:picMk id="5" creationId="{7ED64A1C-2500-7284-B3AD-D4F1B0547589}"/>
          </ac:picMkLst>
        </pc:picChg>
        <pc:picChg chg="add mod">
          <ac:chgData name="Maxwell Cook" userId="6270a8f4b8f62cae" providerId="LiveId" clId="{3F3337ED-A8CA-B943-BB0A-93F6FCCD7974}" dt="2025-03-05T16:45:32.426" v="166" actId="1076"/>
          <ac:picMkLst>
            <pc:docMk/>
            <pc:sldMk cId="4002282328" sldId="256"/>
            <ac:picMk id="7" creationId="{09FF9EAB-B3D1-32EC-1DC9-A6DF3F94FB95}"/>
          </ac:picMkLst>
        </pc:picChg>
        <pc:picChg chg="add mod">
          <ac:chgData name="Maxwell Cook" userId="6270a8f4b8f62cae" providerId="LiveId" clId="{3F3337ED-A8CA-B943-BB0A-93F6FCCD7974}" dt="2025-03-05T16:45:22.314" v="164" actId="14100"/>
          <ac:picMkLst>
            <pc:docMk/>
            <pc:sldMk cId="4002282328" sldId="256"/>
            <ac:picMk id="8" creationId="{CB4BF4F1-B25E-CD70-DA58-802422245720}"/>
          </ac:picMkLst>
        </pc:picChg>
      </pc:sldChg>
      <pc:sldChg chg="modSp mod">
        <pc:chgData name="Maxwell Cook" userId="6270a8f4b8f62cae" providerId="LiveId" clId="{3F3337ED-A8CA-B943-BB0A-93F6FCCD7974}" dt="2025-03-05T16:49:30.471" v="177" actId="1076"/>
        <pc:sldMkLst>
          <pc:docMk/>
          <pc:sldMk cId="3595600145" sldId="260"/>
        </pc:sldMkLst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" creationId="{C8941E5E-52AA-3062-C5C3-A97C3EE25AC2}"/>
          </ac:spMkLst>
        </pc:spChg>
        <pc:spChg chg="mod">
          <ac:chgData name="Maxwell Cook" userId="6270a8f4b8f62cae" providerId="LiveId" clId="{3F3337ED-A8CA-B943-BB0A-93F6FCCD7974}" dt="2025-03-05T16:28:14.452" v="49" actId="1076"/>
          <ac:spMkLst>
            <pc:docMk/>
            <pc:sldMk cId="3595600145" sldId="260"/>
            <ac:spMk id="4" creationId="{7192E79D-CED3-AEBD-4A3A-C1B56E7163D8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16" creationId="{1037C128-9BBC-D7CF-0A63-84C646A74CC6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17" creationId="{89530709-584B-C1DC-C598-ED55077E1EEA}"/>
          </ac:spMkLst>
        </pc:spChg>
        <pc:spChg chg="mod">
          <ac:chgData name="Maxwell Cook" userId="6270a8f4b8f62cae" providerId="LiveId" clId="{3F3337ED-A8CA-B943-BB0A-93F6FCCD7974}" dt="2025-03-05T16:49:30.471" v="177" actId="1076"/>
          <ac:spMkLst>
            <pc:docMk/>
            <pc:sldMk cId="3595600145" sldId="260"/>
            <ac:spMk id="18" creationId="{9EC1F874-F5ED-D3AE-EB7E-45816F55B2A6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19" creationId="{3382AAD1-4680-4EE1-0CC5-13E0455D73D3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0" creationId="{0ADDA5A8-E021-97C1-49EF-D8CAEBA63D51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1" creationId="{DCCE4A24-62A5-D0FA-7561-C781681E42F7}"/>
          </ac:spMkLst>
        </pc:spChg>
        <pc:spChg chg="mod">
          <ac:chgData name="Maxwell Cook" userId="6270a8f4b8f62cae" providerId="LiveId" clId="{3F3337ED-A8CA-B943-BB0A-93F6FCCD7974}" dt="2025-03-05T16:49:23.984" v="176" actId="1076"/>
          <ac:spMkLst>
            <pc:docMk/>
            <pc:sldMk cId="3595600145" sldId="260"/>
            <ac:spMk id="22" creationId="{B59C6338-3F68-31BD-92DC-EEB5796F7A1D}"/>
          </ac:spMkLst>
        </pc:spChg>
        <pc:spChg chg="mod">
          <ac:chgData name="Maxwell Cook" userId="6270a8f4b8f62cae" providerId="LiveId" clId="{3F3337ED-A8CA-B943-BB0A-93F6FCCD7974}" dt="2025-03-05T16:49:16.222" v="175" actId="1076"/>
          <ac:spMkLst>
            <pc:docMk/>
            <pc:sldMk cId="3595600145" sldId="260"/>
            <ac:spMk id="23" creationId="{BE8CF458-5083-55ED-B8A6-488BA09F68B1}"/>
          </ac:spMkLst>
        </pc:spChg>
        <pc:spChg chg="mod">
          <ac:chgData name="Maxwell Cook" userId="6270a8f4b8f62cae" providerId="LiveId" clId="{3F3337ED-A8CA-B943-BB0A-93F6FCCD7974}" dt="2025-03-05T16:49:09.990" v="173" actId="1076"/>
          <ac:spMkLst>
            <pc:docMk/>
            <pc:sldMk cId="3595600145" sldId="260"/>
            <ac:spMk id="24" creationId="{B39259E1-6C80-F087-E7B0-38A8BD954B53}"/>
          </ac:spMkLst>
        </pc:spChg>
      </pc:sldChg>
      <pc:sldChg chg="addSp delSp modSp new mod">
        <pc:chgData name="Maxwell Cook" userId="6270a8f4b8f62cae" providerId="LiveId" clId="{3F3337ED-A8CA-B943-BB0A-93F6FCCD7974}" dt="2025-03-06T22:14:07.159" v="190" actId="1076"/>
        <pc:sldMkLst>
          <pc:docMk/>
          <pc:sldMk cId="3472647826" sldId="267"/>
        </pc:sldMkLst>
        <pc:picChg chg="add mod">
          <ac:chgData name="Maxwell Cook" userId="6270a8f4b8f62cae" providerId="LiveId" clId="{3F3337ED-A8CA-B943-BB0A-93F6FCCD7974}" dt="2025-03-06T22:13:57.780" v="188" actId="14100"/>
          <ac:picMkLst>
            <pc:docMk/>
            <pc:sldMk cId="3472647826" sldId="267"/>
            <ac:picMk id="5" creationId="{E3F9CD19-DB76-1E23-3140-7BBC90D39B5E}"/>
          </ac:picMkLst>
        </pc:picChg>
        <pc:picChg chg="add mod">
          <ac:chgData name="Maxwell Cook" userId="6270a8f4b8f62cae" providerId="LiveId" clId="{3F3337ED-A8CA-B943-BB0A-93F6FCCD7974}" dt="2025-03-06T22:14:07.159" v="190" actId="1076"/>
          <ac:picMkLst>
            <pc:docMk/>
            <pc:sldMk cId="3472647826" sldId="267"/>
            <ac:picMk id="7" creationId="{09FF03EF-BCDD-982E-8C55-49F2812E8854}"/>
          </ac:picMkLst>
        </pc:picChg>
      </pc:sldChg>
    </pc:docChg>
  </pc:docChgLst>
  <pc:docChgLst>
    <pc:chgData name="Maxwell Cook" userId="6270a8f4b8f62cae" providerId="LiveId" clId="{554EE395-C155-4842-9381-DC5EFB4929C4}"/>
    <pc:docChg chg="undo custSel addSld delSld modSld sldOrd">
      <pc:chgData name="Maxwell Cook" userId="6270a8f4b8f62cae" providerId="LiveId" clId="{554EE395-C155-4842-9381-DC5EFB4929C4}" dt="2024-11-09T16:55:00.201" v="1321" actId="167"/>
      <pc:docMkLst>
        <pc:docMk/>
      </pc:docMkLst>
      <pc:sldChg chg="addSp delSp modSp mod">
        <pc:chgData name="Maxwell Cook" userId="6270a8f4b8f62cae" providerId="LiveId" clId="{554EE395-C155-4842-9381-DC5EFB4929C4}" dt="2024-11-09T16:55:00.201" v="1321" actId="167"/>
        <pc:sldMkLst>
          <pc:docMk/>
          <pc:sldMk cId="4002282328" sldId="256"/>
        </pc:sldMkLst>
      </pc:sldChg>
      <pc:sldChg chg="addSp delSp modSp mod ord">
        <pc:chgData name="Maxwell Cook" userId="6270a8f4b8f62cae" providerId="LiveId" clId="{554EE395-C155-4842-9381-DC5EFB4929C4}" dt="2024-10-11T15:11:45.187" v="1008" actId="20577"/>
        <pc:sldMkLst>
          <pc:docMk/>
          <pc:sldMk cId="1175924298" sldId="257"/>
        </pc:sldMkLst>
      </pc:sldChg>
      <pc:sldChg chg="addSp delSp modSp new mod">
        <pc:chgData name="Maxwell Cook" userId="6270a8f4b8f62cae" providerId="LiveId" clId="{554EE395-C155-4842-9381-DC5EFB4929C4}" dt="2024-10-11T15:12:00.788" v="1030" actId="20577"/>
        <pc:sldMkLst>
          <pc:docMk/>
          <pc:sldMk cId="2609532179" sldId="258"/>
        </pc:sldMkLst>
      </pc:sldChg>
      <pc:sldChg chg="addSp delSp modSp new mod ord">
        <pc:chgData name="Maxwell Cook" userId="6270a8f4b8f62cae" providerId="LiveId" clId="{554EE395-C155-4842-9381-DC5EFB4929C4}" dt="2024-10-11T17:24:18.300" v="1031" actId="14100"/>
        <pc:sldMkLst>
          <pc:docMk/>
          <pc:sldMk cId="1099198964" sldId="259"/>
        </pc:sldMkLst>
      </pc:sldChg>
      <pc:sldChg chg="addSp delSp modSp new mod">
        <pc:chgData name="Maxwell Cook" userId="6270a8f4b8f62cae" providerId="LiveId" clId="{554EE395-C155-4842-9381-DC5EFB4929C4}" dt="2024-10-22T18:41:33.210" v="1309" actId="1076"/>
        <pc:sldMkLst>
          <pc:docMk/>
          <pc:sldMk cId="3595600145" sldId="260"/>
        </pc:sldMkLst>
      </pc:sldChg>
      <pc:sldChg chg="addSp delSp modSp new mod">
        <pc:chgData name="Maxwell Cook" userId="6270a8f4b8f62cae" providerId="LiveId" clId="{554EE395-C155-4842-9381-DC5EFB4929C4}" dt="2024-10-14T19:57:09.016" v="1277" actId="1076"/>
        <pc:sldMkLst>
          <pc:docMk/>
          <pc:sldMk cId="2752056671" sldId="261"/>
        </pc:sldMkLst>
      </pc:sldChg>
      <pc:sldChg chg="delSp new del mod">
        <pc:chgData name="Maxwell Cook" userId="6270a8f4b8f62cae" providerId="LiveId" clId="{554EE395-C155-4842-9381-DC5EFB4929C4}" dt="2024-10-11T14:40:25.475" v="931" actId="2696"/>
        <pc:sldMkLst>
          <pc:docMk/>
          <pc:sldMk cId="143270189" sldId="262"/>
        </pc:sldMkLst>
      </pc:sldChg>
      <pc:sldChg chg="addSp delSp modSp new del mod">
        <pc:chgData name="Maxwell Cook" userId="6270a8f4b8f62cae" providerId="LiveId" clId="{554EE395-C155-4842-9381-DC5EFB4929C4}" dt="2024-09-30T03:00:47.836" v="730" actId="2696"/>
        <pc:sldMkLst>
          <pc:docMk/>
          <pc:sldMk cId="170689159" sldId="262"/>
        </pc:sldMkLst>
      </pc:sldChg>
      <pc:sldChg chg="add del">
        <pc:chgData name="Maxwell Cook" userId="6270a8f4b8f62cae" providerId="LiveId" clId="{554EE395-C155-4842-9381-DC5EFB4929C4}" dt="2024-10-14T17:07:47.419" v="1169" actId="2696"/>
        <pc:sldMkLst>
          <pc:docMk/>
          <pc:sldMk cId="3515535323" sldId="263"/>
        </pc:sldMkLst>
      </pc:sldChg>
      <pc:sldChg chg="add del">
        <pc:chgData name="Maxwell Cook" userId="6270a8f4b8f62cae" providerId="LiveId" clId="{554EE395-C155-4842-9381-DC5EFB4929C4}" dt="2024-09-27T22:14:57.660" v="547" actId="2696"/>
        <pc:sldMkLst>
          <pc:docMk/>
          <pc:sldMk cId="4197848784" sldId="263"/>
        </pc:sldMkLst>
      </pc:sldChg>
      <pc:sldChg chg="delSp new mod">
        <pc:chgData name="Maxwell Cook" userId="6270a8f4b8f62cae" providerId="LiveId" clId="{554EE395-C155-4842-9381-DC5EFB4929C4}" dt="2024-10-11T15:11:35.076" v="986" actId="478"/>
        <pc:sldMkLst>
          <pc:docMk/>
          <pc:sldMk cId="2598589001" sldId="264"/>
        </pc:sldMkLst>
      </pc:sldChg>
      <pc:sldChg chg="addSp delSp modSp add mod">
        <pc:chgData name="Maxwell Cook" userId="6270a8f4b8f62cae" providerId="LiveId" clId="{554EE395-C155-4842-9381-DC5EFB4929C4}" dt="2024-10-14T19:57:45.955" v="1285" actId="1076"/>
        <pc:sldMkLst>
          <pc:docMk/>
          <pc:sldMk cId="3112751835" sldId="265"/>
        </pc:sldMkLst>
      </pc:sldChg>
      <pc:sldChg chg="addSp delSp modSp new mod">
        <pc:chgData name="Maxwell Cook" userId="6270a8f4b8f62cae" providerId="LiveId" clId="{554EE395-C155-4842-9381-DC5EFB4929C4}" dt="2024-10-14T19:58:23.570" v="1292" actId="1076"/>
        <pc:sldMkLst>
          <pc:docMk/>
          <pc:sldMk cId="3685061925" sldId="2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9650" y="1143000"/>
            <a:ext cx="2298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9650" y="1143000"/>
            <a:ext cx="2298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9650" y="1143000"/>
            <a:ext cx="22987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2332" y="1646133"/>
            <a:ext cx="6373099" cy="3501813"/>
          </a:xfrm>
        </p:spPr>
        <p:txBody>
          <a:bodyPr anchor="b"/>
          <a:lstStyle>
            <a:lvl1pPr algn="ctr">
              <a:defRPr sz="4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7221" y="5282989"/>
            <a:ext cx="5623322" cy="2428451"/>
          </a:xfrm>
        </p:spPr>
        <p:txBody>
          <a:bodyPr/>
          <a:lstStyle>
            <a:lvl1pPr marL="0" indent="0" algn="ctr">
              <a:buNone/>
              <a:defRPr sz="1968"/>
            </a:lvl1pPr>
            <a:lvl2pPr marL="374904" indent="0" algn="ctr">
              <a:buNone/>
              <a:defRPr sz="1640"/>
            </a:lvl2pPr>
            <a:lvl3pPr marL="749808" indent="0" algn="ctr">
              <a:buNone/>
              <a:defRPr sz="1476"/>
            </a:lvl3pPr>
            <a:lvl4pPr marL="1124712" indent="0" algn="ctr">
              <a:buNone/>
              <a:defRPr sz="1312"/>
            </a:lvl4pPr>
            <a:lvl5pPr marL="1499616" indent="0" algn="ctr">
              <a:buNone/>
              <a:defRPr sz="1312"/>
            </a:lvl5pPr>
            <a:lvl6pPr marL="1874520" indent="0" algn="ctr">
              <a:buNone/>
              <a:defRPr sz="1312"/>
            </a:lvl6pPr>
            <a:lvl7pPr marL="2249424" indent="0" algn="ctr">
              <a:buNone/>
              <a:defRPr sz="1312"/>
            </a:lvl7pPr>
            <a:lvl8pPr marL="2624328" indent="0" algn="ctr">
              <a:buNone/>
              <a:defRPr sz="1312"/>
            </a:lvl8pPr>
            <a:lvl9pPr marL="2999232" indent="0" algn="ctr">
              <a:buNone/>
              <a:defRPr sz="131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8110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32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365587" y="535517"/>
            <a:ext cx="1616705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5472" y="535517"/>
            <a:ext cx="4756393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5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22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566" y="2507618"/>
            <a:ext cx="6466821" cy="4184014"/>
          </a:xfrm>
        </p:spPr>
        <p:txBody>
          <a:bodyPr anchor="b"/>
          <a:lstStyle>
            <a:lvl1pPr>
              <a:defRPr sz="49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566" y="6731215"/>
            <a:ext cx="6466821" cy="2200274"/>
          </a:xfrm>
        </p:spPr>
        <p:txBody>
          <a:bodyPr/>
          <a:lstStyle>
            <a:lvl1pPr marL="0" indent="0">
              <a:buNone/>
              <a:defRPr sz="1968">
                <a:solidFill>
                  <a:schemeClr val="tx1">
                    <a:tint val="82000"/>
                  </a:schemeClr>
                </a:solidFill>
              </a:defRPr>
            </a:lvl1pPr>
            <a:lvl2pPr marL="374904" indent="0">
              <a:buNone/>
              <a:defRPr sz="1640">
                <a:solidFill>
                  <a:schemeClr val="tx1">
                    <a:tint val="82000"/>
                  </a:schemeClr>
                </a:solidFill>
              </a:defRPr>
            </a:lvl2pPr>
            <a:lvl3pPr marL="749808" indent="0">
              <a:buNone/>
              <a:defRPr sz="1476">
                <a:solidFill>
                  <a:schemeClr val="tx1">
                    <a:tint val="82000"/>
                  </a:schemeClr>
                </a:solidFill>
              </a:defRPr>
            </a:lvl3pPr>
            <a:lvl4pPr marL="1124712" indent="0">
              <a:buNone/>
              <a:defRPr sz="1312">
                <a:solidFill>
                  <a:schemeClr val="tx1">
                    <a:tint val="82000"/>
                  </a:schemeClr>
                </a:solidFill>
              </a:defRPr>
            </a:lvl4pPr>
            <a:lvl5pPr marL="1499616" indent="0">
              <a:buNone/>
              <a:defRPr sz="1312">
                <a:solidFill>
                  <a:schemeClr val="tx1">
                    <a:tint val="82000"/>
                  </a:schemeClr>
                </a:solidFill>
              </a:defRPr>
            </a:lvl5pPr>
            <a:lvl6pPr marL="1874520" indent="0">
              <a:buNone/>
              <a:defRPr sz="1312">
                <a:solidFill>
                  <a:schemeClr val="tx1">
                    <a:tint val="82000"/>
                  </a:schemeClr>
                </a:solidFill>
              </a:defRPr>
            </a:lvl6pPr>
            <a:lvl7pPr marL="2249424" indent="0">
              <a:buNone/>
              <a:defRPr sz="1312">
                <a:solidFill>
                  <a:schemeClr val="tx1">
                    <a:tint val="82000"/>
                  </a:schemeClr>
                </a:solidFill>
              </a:defRPr>
            </a:lvl7pPr>
            <a:lvl8pPr marL="2624328" indent="0">
              <a:buNone/>
              <a:defRPr sz="1312">
                <a:solidFill>
                  <a:schemeClr val="tx1">
                    <a:tint val="82000"/>
                  </a:schemeClr>
                </a:solidFill>
              </a:defRPr>
            </a:lvl8pPr>
            <a:lvl9pPr marL="2999232" indent="0">
              <a:buNone/>
              <a:defRPr sz="1312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365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5471" y="2677584"/>
            <a:ext cx="3186549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95743" y="2677584"/>
            <a:ext cx="3186549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697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48" y="535519"/>
            <a:ext cx="6466821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6448" y="2465706"/>
            <a:ext cx="3171905" cy="1208404"/>
          </a:xfrm>
        </p:spPr>
        <p:txBody>
          <a:bodyPr anchor="b"/>
          <a:lstStyle>
            <a:lvl1pPr marL="0" indent="0">
              <a:buNone/>
              <a:defRPr sz="1968" b="1"/>
            </a:lvl1pPr>
            <a:lvl2pPr marL="374904" indent="0">
              <a:buNone/>
              <a:defRPr sz="1640" b="1"/>
            </a:lvl2pPr>
            <a:lvl3pPr marL="749808" indent="0">
              <a:buNone/>
              <a:defRPr sz="1476" b="1"/>
            </a:lvl3pPr>
            <a:lvl4pPr marL="1124712" indent="0">
              <a:buNone/>
              <a:defRPr sz="1312" b="1"/>
            </a:lvl4pPr>
            <a:lvl5pPr marL="1499616" indent="0">
              <a:buNone/>
              <a:defRPr sz="1312" b="1"/>
            </a:lvl5pPr>
            <a:lvl6pPr marL="1874520" indent="0">
              <a:buNone/>
              <a:defRPr sz="1312" b="1"/>
            </a:lvl6pPr>
            <a:lvl7pPr marL="2249424" indent="0">
              <a:buNone/>
              <a:defRPr sz="1312" b="1"/>
            </a:lvl7pPr>
            <a:lvl8pPr marL="2624328" indent="0">
              <a:buNone/>
              <a:defRPr sz="1312" b="1"/>
            </a:lvl8pPr>
            <a:lvl9pPr marL="2999232" indent="0">
              <a:buNone/>
              <a:defRPr sz="13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6448" y="3674110"/>
            <a:ext cx="317190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95743" y="2465706"/>
            <a:ext cx="3187526" cy="1208404"/>
          </a:xfrm>
        </p:spPr>
        <p:txBody>
          <a:bodyPr anchor="b"/>
          <a:lstStyle>
            <a:lvl1pPr marL="0" indent="0">
              <a:buNone/>
              <a:defRPr sz="1968" b="1"/>
            </a:lvl1pPr>
            <a:lvl2pPr marL="374904" indent="0">
              <a:buNone/>
              <a:defRPr sz="1640" b="1"/>
            </a:lvl2pPr>
            <a:lvl3pPr marL="749808" indent="0">
              <a:buNone/>
              <a:defRPr sz="1476" b="1"/>
            </a:lvl3pPr>
            <a:lvl4pPr marL="1124712" indent="0">
              <a:buNone/>
              <a:defRPr sz="1312" b="1"/>
            </a:lvl4pPr>
            <a:lvl5pPr marL="1499616" indent="0">
              <a:buNone/>
              <a:defRPr sz="1312" b="1"/>
            </a:lvl5pPr>
            <a:lvl6pPr marL="1874520" indent="0">
              <a:buNone/>
              <a:defRPr sz="1312" b="1"/>
            </a:lvl6pPr>
            <a:lvl7pPr marL="2249424" indent="0">
              <a:buNone/>
              <a:defRPr sz="1312" b="1"/>
            </a:lvl7pPr>
            <a:lvl8pPr marL="2624328" indent="0">
              <a:buNone/>
              <a:defRPr sz="1312" b="1"/>
            </a:lvl8pPr>
            <a:lvl9pPr marL="2999232" indent="0">
              <a:buNone/>
              <a:defRPr sz="1312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95743" y="3674110"/>
            <a:ext cx="3187526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13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26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66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48" y="670560"/>
            <a:ext cx="2418224" cy="2346960"/>
          </a:xfrm>
        </p:spPr>
        <p:txBody>
          <a:bodyPr anchor="b"/>
          <a:lstStyle>
            <a:lvl1pPr>
              <a:defRPr sz="26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87526" y="1448226"/>
            <a:ext cx="3795743" cy="7147983"/>
          </a:xfrm>
        </p:spPr>
        <p:txBody>
          <a:bodyPr/>
          <a:lstStyle>
            <a:lvl1pPr>
              <a:defRPr sz="2624"/>
            </a:lvl1pPr>
            <a:lvl2pPr>
              <a:defRPr sz="2296"/>
            </a:lvl2pPr>
            <a:lvl3pPr>
              <a:defRPr sz="1968"/>
            </a:lvl3pPr>
            <a:lvl4pPr>
              <a:defRPr sz="1640"/>
            </a:lvl4pPr>
            <a:lvl5pPr>
              <a:defRPr sz="1640"/>
            </a:lvl5pPr>
            <a:lvl6pPr>
              <a:defRPr sz="1640"/>
            </a:lvl6pPr>
            <a:lvl7pPr>
              <a:defRPr sz="1640"/>
            </a:lvl7pPr>
            <a:lvl8pPr>
              <a:defRPr sz="1640"/>
            </a:lvl8pPr>
            <a:lvl9pPr>
              <a:defRPr sz="16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6448" y="3017520"/>
            <a:ext cx="2418224" cy="5590329"/>
          </a:xfrm>
        </p:spPr>
        <p:txBody>
          <a:bodyPr/>
          <a:lstStyle>
            <a:lvl1pPr marL="0" indent="0">
              <a:buNone/>
              <a:defRPr sz="1312"/>
            </a:lvl1pPr>
            <a:lvl2pPr marL="374904" indent="0">
              <a:buNone/>
              <a:defRPr sz="1148"/>
            </a:lvl2pPr>
            <a:lvl3pPr marL="749808" indent="0">
              <a:buNone/>
              <a:defRPr sz="984"/>
            </a:lvl3pPr>
            <a:lvl4pPr marL="1124712" indent="0">
              <a:buNone/>
              <a:defRPr sz="820"/>
            </a:lvl4pPr>
            <a:lvl5pPr marL="1499616" indent="0">
              <a:buNone/>
              <a:defRPr sz="820"/>
            </a:lvl5pPr>
            <a:lvl6pPr marL="1874520" indent="0">
              <a:buNone/>
              <a:defRPr sz="820"/>
            </a:lvl6pPr>
            <a:lvl7pPr marL="2249424" indent="0">
              <a:buNone/>
              <a:defRPr sz="820"/>
            </a:lvl7pPr>
            <a:lvl8pPr marL="2624328" indent="0">
              <a:buNone/>
              <a:defRPr sz="820"/>
            </a:lvl8pPr>
            <a:lvl9pPr marL="2999232" indent="0">
              <a:buNone/>
              <a:defRPr sz="8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31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6448" y="670560"/>
            <a:ext cx="2418224" cy="2346960"/>
          </a:xfrm>
        </p:spPr>
        <p:txBody>
          <a:bodyPr anchor="b"/>
          <a:lstStyle>
            <a:lvl1pPr>
              <a:defRPr sz="262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87526" y="1448226"/>
            <a:ext cx="3795743" cy="7147983"/>
          </a:xfrm>
        </p:spPr>
        <p:txBody>
          <a:bodyPr anchor="t"/>
          <a:lstStyle>
            <a:lvl1pPr marL="0" indent="0">
              <a:buNone/>
              <a:defRPr sz="2624"/>
            </a:lvl1pPr>
            <a:lvl2pPr marL="374904" indent="0">
              <a:buNone/>
              <a:defRPr sz="2296"/>
            </a:lvl2pPr>
            <a:lvl3pPr marL="749808" indent="0">
              <a:buNone/>
              <a:defRPr sz="1968"/>
            </a:lvl3pPr>
            <a:lvl4pPr marL="1124712" indent="0">
              <a:buNone/>
              <a:defRPr sz="1640"/>
            </a:lvl4pPr>
            <a:lvl5pPr marL="1499616" indent="0">
              <a:buNone/>
              <a:defRPr sz="1640"/>
            </a:lvl5pPr>
            <a:lvl6pPr marL="1874520" indent="0">
              <a:buNone/>
              <a:defRPr sz="1640"/>
            </a:lvl6pPr>
            <a:lvl7pPr marL="2249424" indent="0">
              <a:buNone/>
              <a:defRPr sz="1640"/>
            </a:lvl7pPr>
            <a:lvl8pPr marL="2624328" indent="0">
              <a:buNone/>
              <a:defRPr sz="1640"/>
            </a:lvl8pPr>
            <a:lvl9pPr marL="2999232" indent="0">
              <a:buNone/>
              <a:defRPr sz="164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6448" y="3017520"/>
            <a:ext cx="2418224" cy="5590329"/>
          </a:xfrm>
        </p:spPr>
        <p:txBody>
          <a:bodyPr/>
          <a:lstStyle>
            <a:lvl1pPr marL="0" indent="0">
              <a:buNone/>
              <a:defRPr sz="1312"/>
            </a:lvl1pPr>
            <a:lvl2pPr marL="374904" indent="0">
              <a:buNone/>
              <a:defRPr sz="1148"/>
            </a:lvl2pPr>
            <a:lvl3pPr marL="749808" indent="0">
              <a:buNone/>
              <a:defRPr sz="984"/>
            </a:lvl3pPr>
            <a:lvl4pPr marL="1124712" indent="0">
              <a:buNone/>
              <a:defRPr sz="820"/>
            </a:lvl4pPr>
            <a:lvl5pPr marL="1499616" indent="0">
              <a:buNone/>
              <a:defRPr sz="820"/>
            </a:lvl5pPr>
            <a:lvl6pPr marL="1874520" indent="0">
              <a:buNone/>
              <a:defRPr sz="820"/>
            </a:lvl6pPr>
            <a:lvl7pPr marL="2249424" indent="0">
              <a:buNone/>
              <a:defRPr sz="820"/>
            </a:lvl7pPr>
            <a:lvl8pPr marL="2624328" indent="0">
              <a:buNone/>
              <a:defRPr sz="820"/>
            </a:lvl8pPr>
            <a:lvl9pPr marL="2999232" indent="0">
              <a:buNone/>
              <a:defRPr sz="82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47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5471" y="535519"/>
            <a:ext cx="6466821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5471" y="2677584"/>
            <a:ext cx="6466821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5471" y="9322649"/>
            <a:ext cx="1686997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4/21/25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83634" y="9322649"/>
            <a:ext cx="253049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295295" y="9322649"/>
            <a:ext cx="1686997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84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61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49808" rtl="0" eaLnBrk="1" latinLnBrk="0" hangingPunct="1">
        <a:lnSpc>
          <a:spcPct val="90000"/>
        </a:lnSpc>
        <a:spcBef>
          <a:spcPct val="0"/>
        </a:spcBef>
        <a:buNone/>
        <a:defRPr sz="360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7452" indent="-187452" algn="l" defTabSz="749808" rtl="0" eaLnBrk="1" latinLnBrk="0" hangingPunct="1">
        <a:lnSpc>
          <a:spcPct val="90000"/>
        </a:lnSpc>
        <a:spcBef>
          <a:spcPts val="820"/>
        </a:spcBef>
        <a:buFont typeface="Arial" panose="020B0604020202020204" pitchFamily="34" charset="0"/>
        <a:buChar char="•"/>
        <a:defRPr sz="2296" kern="1200">
          <a:solidFill>
            <a:schemeClr val="tx1"/>
          </a:solidFill>
          <a:latin typeface="+mn-lt"/>
          <a:ea typeface="+mn-ea"/>
          <a:cs typeface="+mn-cs"/>
        </a:defRPr>
      </a:lvl1pPr>
      <a:lvl2pPr marL="562356" indent="-187452" algn="l" defTabSz="749808" rtl="0" eaLnBrk="1" latinLnBrk="0" hangingPunct="1">
        <a:lnSpc>
          <a:spcPct val="90000"/>
        </a:lnSpc>
        <a:spcBef>
          <a:spcPts val="410"/>
        </a:spcBef>
        <a:buFont typeface="Arial" panose="020B0604020202020204" pitchFamily="34" charset="0"/>
        <a:buChar char="•"/>
        <a:defRPr sz="1968" kern="1200">
          <a:solidFill>
            <a:schemeClr val="tx1"/>
          </a:solidFill>
          <a:latin typeface="+mn-lt"/>
          <a:ea typeface="+mn-ea"/>
          <a:cs typeface="+mn-cs"/>
        </a:defRPr>
      </a:lvl2pPr>
      <a:lvl3pPr marL="937260" indent="-187452" algn="l" defTabSz="749808" rtl="0" eaLnBrk="1" latinLnBrk="0" hangingPunct="1">
        <a:lnSpc>
          <a:spcPct val="90000"/>
        </a:lnSpc>
        <a:spcBef>
          <a:spcPts val="410"/>
        </a:spcBef>
        <a:buFont typeface="Arial" panose="020B0604020202020204" pitchFamily="34" charset="0"/>
        <a:buChar char="•"/>
        <a:defRPr sz="1640" kern="1200">
          <a:solidFill>
            <a:schemeClr val="tx1"/>
          </a:solidFill>
          <a:latin typeface="+mn-lt"/>
          <a:ea typeface="+mn-ea"/>
          <a:cs typeface="+mn-cs"/>
        </a:defRPr>
      </a:lvl3pPr>
      <a:lvl4pPr marL="1312164" indent="-187452" algn="l" defTabSz="749808" rtl="0" eaLnBrk="1" latinLnBrk="0" hangingPunct="1">
        <a:lnSpc>
          <a:spcPct val="90000"/>
        </a:lnSpc>
        <a:spcBef>
          <a:spcPts val="410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4pPr>
      <a:lvl5pPr marL="1687068" indent="-187452" algn="l" defTabSz="749808" rtl="0" eaLnBrk="1" latinLnBrk="0" hangingPunct="1">
        <a:lnSpc>
          <a:spcPct val="90000"/>
        </a:lnSpc>
        <a:spcBef>
          <a:spcPts val="410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5pPr>
      <a:lvl6pPr marL="2061972" indent="-187452" algn="l" defTabSz="749808" rtl="0" eaLnBrk="1" latinLnBrk="0" hangingPunct="1">
        <a:lnSpc>
          <a:spcPct val="90000"/>
        </a:lnSpc>
        <a:spcBef>
          <a:spcPts val="410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6pPr>
      <a:lvl7pPr marL="2436876" indent="-187452" algn="l" defTabSz="749808" rtl="0" eaLnBrk="1" latinLnBrk="0" hangingPunct="1">
        <a:lnSpc>
          <a:spcPct val="90000"/>
        </a:lnSpc>
        <a:spcBef>
          <a:spcPts val="410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7pPr>
      <a:lvl8pPr marL="2811780" indent="-187452" algn="l" defTabSz="749808" rtl="0" eaLnBrk="1" latinLnBrk="0" hangingPunct="1">
        <a:lnSpc>
          <a:spcPct val="90000"/>
        </a:lnSpc>
        <a:spcBef>
          <a:spcPts val="410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8pPr>
      <a:lvl9pPr marL="3186684" indent="-187452" algn="l" defTabSz="749808" rtl="0" eaLnBrk="1" latinLnBrk="0" hangingPunct="1">
        <a:lnSpc>
          <a:spcPct val="90000"/>
        </a:lnSpc>
        <a:spcBef>
          <a:spcPts val="410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49808" rtl="0" eaLnBrk="1" latinLnBrk="0" hangingPunct="1">
        <a:defRPr sz="1476" kern="1200">
          <a:solidFill>
            <a:schemeClr val="tx1"/>
          </a:solidFill>
          <a:latin typeface="+mn-lt"/>
          <a:ea typeface="+mn-ea"/>
          <a:cs typeface="+mn-cs"/>
        </a:defRPr>
      </a:lvl1pPr>
      <a:lvl2pPr marL="374904" algn="l" defTabSz="749808" rtl="0" eaLnBrk="1" latinLnBrk="0" hangingPunct="1">
        <a:defRPr sz="1476" kern="1200">
          <a:solidFill>
            <a:schemeClr val="tx1"/>
          </a:solidFill>
          <a:latin typeface="+mn-lt"/>
          <a:ea typeface="+mn-ea"/>
          <a:cs typeface="+mn-cs"/>
        </a:defRPr>
      </a:lvl2pPr>
      <a:lvl3pPr marL="749808" algn="l" defTabSz="749808" rtl="0" eaLnBrk="1" latinLnBrk="0" hangingPunct="1">
        <a:defRPr sz="1476" kern="1200">
          <a:solidFill>
            <a:schemeClr val="tx1"/>
          </a:solidFill>
          <a:latin typeface="+mn-lt"/>
          <a:ea typeface="+mn-ea"/>
          <a:cs typeface="+mn-cs"/>
        </a:defRPr>
      </a:lvl3pPr>
      <a:lvl4pPr marL="1124712" algn="l" defTabSz="749808" rtl="0" eaLnBrk="1" latinLnBrk="0" hangingPunct="1">
        <a:defRPr sz="1476" kern="1200">
          <a:solidFill>
            <a:schemeClr val="tx1"/>
          </a:solidFill>
          <a:latin typeface="+mn-lt"/>
          <a:ea typeface="+mn-ea"/>
          <a:cs typeface="+mn-cs"/>
        </a:defRPr>
      </a:lvl4pPr>
      <a:lvl5pPr marL="1499616" algn="l" defTabSz="749808" rtl="0" eaLnBrk="1" latinLnBrk="0" hangingPunct="1">
        <a:defRPr sz="1476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algn="l" defTabSz="749808" rtl="0" eaLnBrk="1" latinLnBrk="0" hangingPunct="1">
        <a:defRPr sz="1476" kern="1200">
          <a:solidFill>
            <a:schemeClr val="tx1"/>
          </a:solidFill>
          <a:latin typeface="+mn-lt"/>
          <a:ea typeface="+mn-ea"/>
          <a:cs typeface="+mn-cs"/>
        </a:defRPr>
      </a:lvl6pPr>
      <a:lvl7pPr marL="2249424" algn="l" defTabSz="749808" rtl="0" eaLnBrk="1" latinLnBrk="0" hangingPunct="1">
        <a:defRPr sz="1476" kern="1200">
          <a:solidFill>
            <a:schemeClr val="tx1"/>
          </a:solidFill>
          <a:latin typeface="+mn-lt"/>
          <a:ea typeface="+mn-ea"/>
          <a:cs typeface="+mn-cs"/>
        </a:defRPr>
      </a:lvl7pPr>
      <a:lvl8pPr marL="2624328" algn="l" defTabSz="749808" rtl="0" eaLnBrk="1" latinLnBrk="0" hangingPunct="1">
        <a:defRPr sz="1476" kern="1200">
          <a:solidFill>
            <a:schemeClr val="tx1"/>
          </a:solidFill>
          <a:latin typeface="+mn-lt"/>
          <a:ea typeface="+mn-ea"/>
          <a:cs typeface="+mn-cs"/>
        </a:defRPr>
      </a:lvl8pPr>
      <a:lvl9pPr marL="2999232" algn="l" defTabSz="749808" rtl="0" eaLnBrk="1" latinLnBrk="0" hangingPunct="1">
        <a:defRPr sz="147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B4BF4F1-B25E-CD70-DA58-802422245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097" y="4528644"/>
            <a:ext cx="3272400" cy="2188172"/>
          </a:xfrm>
          <a:prstGeom prst="rect">
            <a:avLst/>
          </a:prstGeom>
        </p:spPr>
      </p:pic>
      <p:pic>
        <p:nvPicPr>
          <p:cNvPr id="7" name="Picture 6" descr="A graph of a number of objects&#10;&#10;AI-generated content may be incorrect.">
            <a:extLst>
              <a:ext uri="{FF2B5EF4-FFF2-40B4-BE49-F238E27FC236}">
                <a16:creationId xmlns:a16="http://schemas.microsoft.com/office/drawing/2014/main" id="{09FF9EAB-B3D1-32EC-1DC9-A6DF3F94F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779" y="6832122"/>
            <a:ext cx="3267134" cy="2201764"/>
          </a:xfrm>
          <a:prstGeom prst="rect">
            <a:avLst/>
          </a:prstGeom>
        </p:spPr>
      </p:pic>
      <p:pic>
        <p:nvPicPr>
          <p:cNvPr id="5" name="Picture 4" descr="A graph of a graph of a building area&#10;&#10;AI-generated content may be incorrect.">
            <a:extLst>
              <a:ext uri="{FF2B5EF4-FFF2-40B4-BE49-F238E27FC236}">
                <a16:creationId xmlns:a16="http://schemas.microsoft.com/office/drawing/2014/main" id="{7ED64A1C-2500-7284-B3AD-D4F1B0547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121" y="6832122"/>
            <a:ext cx="3267133" cy="2188172"/>
          </a:xfrm>
          <a:prstGeom prst="rect">
            <a:avLst/>
          </a:prstGeom>
        </p:spPr>
      </p:pic>
      <p:pic>
        <p:nvPicPr>
          <p:cNvPr id="4" name="Picture 3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D9D57A3-FACD-F896-0E5F-FC0B23C478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853" y="4517534"/>
            <a:ext cx="3272401" cy="218817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101631" y="4427576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850513" y="4427576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101631" y="6763304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850513" y="6763304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CC028C-BD6C-F62E-108B-2208CAF5D163}"/>
              </a:ext>
            </a:extLst>
          </p:cNvPr>
          <p:cNvSpPr txBox="1"/>
          <p:nvPr/>
        </p:nvSpPr>
        <p:spPr>
          <a:xfrm>
            <a:off x="398204" y="9227403"/>
            <a:ext cx="672470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Figure 1.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Study area map with (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a-b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) Planet PSB.SD true-color (Red-Green-Blue) composites, (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c-d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) log-scaled distribution of roof material classes and (</a:t>
            </a:r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e-f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) log-scaled distribution of building indoor areas.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BE9EED-C159-490C-E334-2EA829B8F8E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744856" y="0"/>
            <a:ext cx="3748882" cy="4376773"/>
          </a:xfrm>
          <a:prstGeom prst="rect">
            <a:avLst/>
          </a:prstGeom>
        </p:spPr>
      </p:pic>
      <p:pic>
        <p:nvPicPr>
          <p:cNvPr id="26" name="Picture 25" descr="A map of washington dc&#10;&#10;AI-generated content may be incorrect.">
            <a:extLst>
              <a:ext uri="{FF2B5EF4-FFF2-40B4-BE49-F238E27FC236}">
                <a16:creationId xmlns:a16="http://schemas.microsoft.com/office/drawing/2014/main" id="{FB8ED458-33A5-2F7A-5225-14C400ED6C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5589"/>
            <a:ext cx="3744856" cy="437207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855779" y="151871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101631" y="151871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858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41E5E-52AA-3062-C5C3-A97C3EE25AC2}"/>
              </a:ext>
            </a:extLst>
          </p:cNvPr>
          <p:cNvSpPr txBox="1"/>
          <p:nvPr/>
        </p:nvSpPr>
        <p:spPr>
          <a:xfrm>
            <a:off x="935206" y="1870289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Concrete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66C02B9-971E-FA57-CA94-5E107084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575321" y="690372"/>
            <a:ext cx="5304938" cy="74552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7C128-9BBC-D7CF-0A63-84C646A74CC6}"/>
              </a:ext>
            </a:extLst>
          </p:cNvPr>
          <p:cNvSpPr txBox="1"/>
          <p:nvPr/>
        </p:nvSpPr>
        <p:spPr>
          <a:xfrm>
            <a:off x="1005738" y="1162671"/>
            <a:ext cx="6222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Asphalt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0709-584B-C1DC-C598-ED55077E1EEA}"/>
              </a:ext>
            </a:extLst>
          </p:cNvPr>
          <p:cNvSpPr txBox="1"/>
          <p:nvPr/>
        </p:nvSpPr>
        <p:spPr>
          <a:xfrm>
            <a:off x="966149" y="6878520"/>
            <a:ext cx="7008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Urethane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C1F874-F5ED-D3AE-EB7E-45816F55B2A6}"/>
              </a:ext>
            </a:extLst>
          </p:cNvPr>
          <p:cNvSpPr txBox="1"/>
          <p:nvPr/>
        </p:nvSpPr>
        <p:spPr>
          <a:xfrm>
            <a:off x="617994" y="5469453"/>
            <a:ext cx="10054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 and gravel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AAD1-4680-4EE1-0CC5-13E0455D73D3}"/>
              </a:ext>
            </a:extLst>
          </p:cNvPr>
          <p:cNvSpPr txBox="1"/>
          <p:nvPr/>
        </p:nvSpPr>
        <p:spPr>
          <a:xfrm>
            <a:off x="1160043" y="6218799"/>
            <a:ext cx="4106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DA5A8-E021-97C1-49EF-D8CAEBA63D51}"/>
              </a:ext>
            </a:extLst>
          </p:cNvPr>
          <p:cNvSpPr txBox="1"/>
          <p:nvPr/>
        </p:nvSpPr>
        <p:spPr>
          <a:xfrm>
            <a:off x="1114937" y="4722905"/>
            <a:ext cx="46519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4A24-62A5-D0FA-7561-C781681E42F7}"/>
              </a:ext>
            </a:extLst>
          </p:cNvPr>
          <p:cNvSpPr txBox="1"/>
          <p:nvPr/>
        </p:nvSpPr>
        <p:spPr>
          <a:xfrm>
            <a:off x="1013754" y="3973559"/>
            <a:ext cx="61427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Shingle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C6338-3F68-31BD-92DC-EEB5796F7A1D}"/>
              </a:ext>
            </a:extLst>
          </p:cNvPr>
          <p:cNvSpPr txBox="1"/>
          <p:nvPr/>
        </p:nvSpPr>
        <p:spPr>
          <a:xfrm>
            <a:off x="1068834" y="3316594"/>
            <a:ext cx="5116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CF458-5083-55ED-B8A6-488BA09F68B1}"/>
              </a:ext>
            </a:extLst>
          </p:cNvPr>
          <p:cNvSpPr txBox="1"/>
          <p:nvPr/>
        </p:nvSpPr>
        <p:spPr>
          <a:xfrm>
            <a:off x="280574" y="2594488"/>
            <a:ext cx="137114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Composition shingle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259E1-6C80-F087-E7B0-38A8BD954B53}"/>
              </a:ext>
            </a:extLst>
          </p:cNvPr>
          <p:cNvSpPr txBox="1"/>
          <p:nvPr/>
        </p:nvSpPr>
        <p:spPr>
          <a:xfrm>
            <a:off x="720893" y="7588024"/>
            <a:ext cx="9701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Wood shingle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92E79D-CED3-AEBD-4A3A-C1B56E7163D8}"/>
              </a:ext>
            </a:extLst>
          </p:cNvPr>
          <p:cNvSpPr txBox="1"/>
          <p:nvPr/>
        </p:nvSpPr>
        <p:spPr>
          <a:xfrm>
            <a:off x="1211119" y="8576929"/>
            <a:ext cx="56691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Figure 2.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Example image chunks with 78x78 dimensions for roof material classes in both D.C. and Denver with RGB true-color and bands used in classification models from the PSB.SD. If a class exists in both regions, the region with the larger sample size for that class was used to select a random labeled image chunk. AP=Asphalt; CN=Concrete; CS=Composition Shingle; ME=Metal; SH=Shingle; SL=Slate; TL=Tile; TG=Tar and Gravel; UR=Urethane; WS=Wood Shake/shingle.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3076638-B71F-71E1-54F0-8FB063AE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981" y="122464"/>
            <a:ext cx="6527800" cy="7200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10E45F-122E-C6D2-273E-6CCB5839F76C}"/>
              </a:ext>
            </a:extLst>
          </p:cNvPr>
          <p:cNvSpPr txBox="1"/>
          <p:nvPr/>
        </p:nvSpPr>
        <p:spPr>
          <a:xfrm>
            <a:off x="650081" y="7621922"/>
            <a:ext cx="65278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Figure 3.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</a:rPr>
              <a:t> Results from 5-fold cross-validation ResNet-18 model. (a, b) Model Cross Entropy Loss functions for training (-) and validation (--) across epochs and folds; (c, d) Validation weighted F1-score across epochs and folds; (e, f) Holdout weighted F1-score across folds for each roof material class. AP=Asphalt; CN=Concrete; CS=Composition Shingle; ME=Metal; SH=Shingle; SL=Slate; TL=Tile; TG=Tar and Gravel; UR=Urethane; WS=Wood Shake/shingle.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20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BA03E2D-BC84-9A4D-DD77-9B5E12AB8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81" y="1"/>
            <a:ext cx="6858000" cy="8836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61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149B9-2359-D072-204F-240EB1C693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328A3AE-D1B2-6399-37FE-CE0432235681}"/>
              </a:ext>
            </a:extLst>
          </p:cNvPr>
          <p:cNvGrpSpPr/>
          <p:nvPr/>
        </p:nvGrpSpPr>
        <p:grpSpPr>
          <a:xfrm>
            <a:off x="-1001259" y="7313250"/>
            <a:ext cx="555044" cy="1815881"/>
            <a:chOff x="632012" y="6896154"/>
            <a:chExt cx="555044" cy="181588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34FE948-C0FF-2506-AA35-33193BC8A5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-168835" y="7741342"/>
              <a:ext cx="1727200" cy="125505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661129B-84D7-4C3F-546A-1B5E0CB32863}"/>
                </a:ext>
              </a:extLst>
            </p:cNvPr>
            <p:cNvSpPr txBox="1"/>
            <p:nvPr/>
          </p:nvSpPr>
          <p:spPr>
            <a:xfrm>
              <a:off x="694765" y="6896154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High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(&gt;0.94)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0E24BE6-CA7E-DE3F-280B-0106B37119FC}"/>
                </a:ext>
              </a:extLst>
            </p:cNvPr>
            <p:cNvSpPr txBox="1"/>
            <p:nvPr/>
          </p:nvSpPr>
          <p:spPr>
            <a:xfrm>
              <a:off x="694765" y="8373481"/>
              <a:ext cx="4892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Low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(&gt;0.32)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12847D3-2044-5CB5-BFFB-9FCA7C05AE6A}"/>
                </a:ext>
              </a:extLst>
            </p:cNvPr>
            <p:cNvSpPr txBox="1"/>
            <p:nvPr/>
          </p:nvSpPr>
          <p:spPr>
            <a:xfrm>
              <a:off x="697820" y="7770844"/>
              <a:ext cx="48923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Mid </a:t>
              </a:r>
            </a:p>
            <a:p>
              <a:pPr algn="ctr"/>
              <a:r>
                <a:rPr lang="en-US" sz="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(&gt;0.50)</a:t>
              </a:r>
            </a:p>
          </p:txBody>
        </p:sp>
      </p:grpSp>
      <p:pic>
        <p:nvPicPr>
          <p:cNvPr id="20" name="Picture 19" descr="A screenshot of a map&#10;&#10;Description automatically generated">
            <a:extLst>
              <a:ext uri="{FF2B5EF4-FFF2-40B4-BE49-F238E27FC236}">
                <a16:creationId xmlns:a16="http://schemas.microsoft.com/office/drawing/2014/main" id="{2567A9E1-7128-90CB-D802-647ABD7BD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81" y="0"/>
            <a:ext cx="6858000" cy="699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51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 of different colored boxes&#10;&#10;AI-generated content may be incorrect.">
            <a:extLst>
              <a:ext uri="{FF2B5EF4-FFF2-40B4-BE49-F238E27FC236}">
                <a16:creationId xmlns:a16="http://schemas.microsoft.com/office/drawing/2014/main" id="{E3F9CD19-DB76-1E23-3140-7BBC90D39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41" y="89755"/>
            <a:ext cx="6172200" cy="3505200"/>
          </a:xfrm>
          <a:prstGeom prst="rect">
            <a:avLst/>
          </a:prstGeom>
        </p:spPr>
      </p:pic>
      <p:pic>
        <p:nvPicPr>
          <p:cNvPr id="7" name="Picture 6" descr="A graph of data on a grid&#10;&#10;AI-generated content may be incorrect.">
            <a:extLst>
              <a:ext uri="{FF2B5EF4-FFF2-40B4-BE49-F238E27FC236}">
                <a16:creationId xmlns:a16="http://schemas.microsoft.com/office/drawing/2014/main" id="{09FF03EF-BCDD-982E-8C55-49F2812E8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81" y="3732115"/>
            <a:ext cx="6858000" cy="286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647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8166" y="4342301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04" y="1304557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149477" y="2561820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8168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52344" y="1166057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624280" y="1166057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104" y="4318617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145315" y="5550658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52344" y="4203802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624280" y="4203802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566105" y="165449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566104" y="165449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SX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42106" y="443799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42106" y="1280886"/>
            <a:ext cx="3340182" cy="2768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112608" y="2561820"/>
            <a:ext cx="11112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98597" y="5145986"/>
            <a:ext cx="11063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710036" y="1190510"/>
            <a:ext cx="7056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5005925" y="1157776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XGBoost</a:t>
            </a:r>
            <a:endParaRPr lang="en-US" sz="1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chart with numbers and labels&#10;&#10;Description automatically generated with medium confidence">
            <a:extLst>
              <a:ext uri="{FF2B5EF4-FFF2-40B4-BE49-F238E27FC236}">
                <a16:creationId xmlns:a16="http://schemas.microsoft.com/office/drawing/2014/main" id="{D6D65976-ADED-9460-DFD2-D9E98F72D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6287" y="1473102"/>
            <a:ext cx="3080935" cy="2520086"/>
          </a:xfrm>
          <a:prstGeom prst="rect">
            <a:avLst/>
          </a:prstGeom>
        </p:spPr>
      </p:pic>
      <p:pic>
        <p:nvPicPr>
          <p:cNvPr id="18" name="Picture 17" descr="A chart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77B86590-D20C-3512-F660-B3BEC0272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0248" y="4163362"/>
            <a:ext cx="3125803" cy="2520085"/>
          </a:xfrm>
          <a:prstGeom prst="rect">
            <a:avLst/>
          </a:prstGeom>
        </p:spPr>
      </p:pic>
      <p:pic>
        <p:nvPicPr>
          <p:cNvPr id="20" name="Picture 19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FCE71377-B3ED-EF50-A59F-4C24565A7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267" y="4151623"/>
            <a:ext cx="3125803" cy="2520085"/>
          </a:xfrm>
          <a:prstGeom prst="rect">
            <a:avLst/>
          </a:prstGeom>
        </p:spPr>
      </p:pic>
      <p:pic>
        <p:nvPicPr>
          <p:cNvPr id="22" name="Picture 21" descr="A chart with numbers and labels&#10;&#10;Description automatically generated">
            <a:extLst>
              <a:ext uri="{FF2B5EF4-FFF2-40B4-BE49-F238E27FC236}">
                <a16:creationId xmlns:a16="http://schemas.microsoft.com/office/drawing/2014/main" id="{CDB73695-117A-8EE2-FCC1-1D128B008B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947" y="1495383"/>
            <a:ext cx="3080935" cy="252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19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87" y="4718958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1174951" y="1400723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1174951" y="4489770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0C61E8-50CA-E742-8447-FF7ABC45C92D}"/>
              </a:ext>
            </a:extLst>
          </p:cNvPr>
          <p:cNvSpPr txBox="1"/>
          <p:nvPr/>
        </p:nvSpPr>
        <p:spPr>
          <a:xfrm>
            <a:off x="662782" y="342900"/>
            <a:ext cx="1095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SX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3200</TotalTime>
  <Words>392</Words>
  <Application>Microsoft Macintosh PowerPoint</Application>
  <PresentationFormat>Custom</PresentationFormat>
  <Paragraphs>42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2025-04-21T16:49:08Z</dcterms:modified>
</cp:coreProperties>
</file>